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A716FC-1007-377C-E405-58BB7461C7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67A391D-307F-3390-6BDC-5614FE31DC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D826C8-6381-CA19-77DA-4C1BC6ABA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85E6-17AC-4C65-B9D7-C738773661C3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434E28-5AE5-9852-7223-4F4B0BEC1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2C0566-4EC4-06DE-401F-57C132354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F7EA4-4C7B-4F44-A63D-F7CE069010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659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713CF5-706C-B537-E964-9FE71B87D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9DBFAD2-5D9D-FD36-1E37-21856A0104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D93B35-E270-5E87-E2FF-F85EA9978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85E6-17AC-4C65-B9D7-C738773661C3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BDD14F-1038-B66B-2897-05E818A69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ED9013-2A84-693C-1BED-9C3D949F8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F7EA4-4C7B-4F44-A63D-F7CE069010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3258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9AE7A30-BA4E-BB29-BB64-4F896C12CC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AF7F98E-A73E-12AF-75B4-4FB5DC4F92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8D5582-F691-D7B5-3B85-C1CFD4211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85E6-17AC-4C65-B9D7-C738773661C3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F428BC-1497-F840-9E9B-2535C552F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B285E5-46AA-FBA5-25D6-E48B537A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F7EA4-4C7B-4F44-A63D-F7CE069010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9080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2DBB5D-77CD-1DDB-6FA6-1FBD414E1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A0ECA6-B62F-7DE1-4215-A0E3D4CAE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1895A0-D71E-29D2-83D0-524239C62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85E6-17AC-4C65-B9D7-C738773661C3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EF7DC62-4942-43FD-95CF-DAB42176D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02A00DC-F2AC-8467-6AFC-D9F691356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F7EA4-4C7B-4F44-A63D-F7CE069010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4184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BEE64F-3DC0-5A54-256F-00F18BBE7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009AEE8-BAE6-8C13-E619-0FE35639E1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55AC11-C651-965D-F4CB-3E66F3D0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85E6-17AC-4C65-B9D7-C738773661C3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DCCCC3-1AE4-BA11-86FC-2555FD4BC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A9C2840-A777-0064-2FB9-4D87912B1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F7EA4-4C7B-4F44-A63D-F7CE069010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43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1BBF55-B61F-F9F0-8E80-7B8F6EF69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D06438-CFF6-E82C-2F5B-5B3E893D47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7BD5453-49F3-4F31-1A8B-BDE84DD42A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C0854D-0FA9-49EC-F3ED-C71C85F0C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85E6-17AC-4C65-B9D7-C738773661C3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FA0A-B4A1-A47F-0536-60CF298A3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42EC89D-02FA-398B-7F82-2E8B552FF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F7EA4-4C7B-4F44-A63D-F7CE069010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6475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4BD2D7-11B7-6B80-882E-38AFCBD32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F9F2125-2964-7D1E-2733-662667EE9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F5A32FF-6F3A-B086-DBF5-B5884DF85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25FBA33-8BCD-254B-E1E1-CEE6E64284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854E536-217B-D492-9753-DE58141717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EBFD560-61EC-6000-A66B-3835E0E6E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85E6-17AC-4C65-B9D7-C738773661C3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43FFE6A-BB53-BE4C-875C-896439AFE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14A9BE9-B61E-60AA-CC37-E3242BC63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F7EA4-4C7B-4F44-A63D-F7CE069010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3238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7191E3-51FB-7B1E-2252-F0425DD61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D484885-3E3B-96CC-21A5-B73A5D3F3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85E6-17AC-4C65-B9D7-C738773661C3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A81A016-9B66-48FE-C63D-018AC9DD5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410B03D-E37B-0E86-7978-D615BC0C2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F7EA4-4C7B-4F44-A63D-F7CE069010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2884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BAC362A-6163-5613-917C-5F38E78EC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85E6-17AC-4C65-B9D7-C738773661C3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95269B1-4B27-2DBB-B6C2-56AC12442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2B3804A-C63B-1B84-0A14-523265B3E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F7EA4-4C7B-4F44-A63D-F7CE069010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3725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3551C4-19C5-82E5-2E48-9F22B6917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E3EBFD5-E432-4120-934B-E4115451C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F764FFD-E60E-E46D-4D11-E1DEA615A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30FCB62-4C8D-F7E9-8FB6-F5ADDEA3A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85E6-17AC-4C65-B9D7-C738773661C3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29563E9-27D6-1F07-0499-0D3A04462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6D4D86E-625E-F7B3-43E5-515B3514E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F7EA4-4C7B-4F44-A63D-F7CE069010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5364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BF51A7-C1D2-61F6-56A9-287571244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BF03019-86BE-95DE-2D58-CA396113F5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0E562DE-B5E9-356C-62F8-4ABEC8A42A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8C54308-9AA7-9B44-7E57-8FA529032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85E6-17AC-4C65-B9D7-C738773661C3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98B253B-2598-74BE-0E43-654C35D0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530CA67-E9F8-931C-E717-14458ED1F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F7EA4-4C7B-4F44-A63D-F7CE069010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5839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914218B-80E7-64DE-B72A-C9F57A1CE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2775F1-EF32-F219-8D5F-AB57CD5123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23B48F-8787-A05E-99BE-B8646981E6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E85E6-17AC-4C65-B9D7-C738773661C3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F019E8-BC92-5265-3C56-AE8EE02339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0EE4BDE-C7D0-74D5-8EC1-3086D8C342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F7EA4-4C7B-4F44-A63D-F7CE069010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512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吹き出し: 下矢印 4">
            <a:extLst>
              <a:ext uri="{FF2B5EF4-FFF2-40B4-BE49-F238E27FC236}">
                <a16:creationId xmlns:a16="http://schemas.microsoft.com/office/drawing/2014/main" id="{70625A43-9C46-1F19-3E1B-3E37E498C118}"/>
              </a:ext>
            </a:extLst>
          </p:cNvPr>
          <p:cNvSpPr/>
          <p:nvPr/>
        </p:nvSpPr>
        <p:spPr>
          <a:xfrm>
            <a:off x="3251200" y="188491"/>
            <a:ext cx="6164826" cy="2083654"/>
          </a:xfrm>
          <a:prstGeom prst="downArrowCallou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>
                <a:solidFill>
                  <a:schemeClr val="accent1">
                    <a:lumMod val="50000"/>
                  </a:schemeClr>
                </a:solidFill>
                <a:latin typeface="AR PハイカラＰＯＰ体H" panose="020B0600010101010101" pitchFamily="50" charset="-128"/>
                <a:ea typeface="AR PハイカラＰＯＰ体H" panose="020B0600010101010101" pitchFamily="50" charset="-128"/>
              </a:rPr>
              <a:t>23</a:t>
            </a:r>
            <a:r>
              <a:rPr kumimoji="1" lang="ja-JP" altLang="en-US" sz="3200" dirty="0">
                <a:solidFill>
                  <a:schemeClr val="accent1">
                    <a:lumMod val="50000"/>
                  </a:schemeClr>
                </a:solidFill>
                <a:latin typeface="AR PハイカラＰＯＰ体H" panose="020B0600010101010101" pitchFamily="50" charset="-128"/>
                <a:ea typeface="AR PハイカラＰＯＰ体H" panose="020B0600010101010101" pitchFamily="50" charset="-128"/>
              </a:rPr>
              <a:t>日の天気予報</a:t>
            </a:r>
            <a:endParaRPr kumimoji="1" lang="en-US" altLang="ja-JP" sz="3200" dirty="0">
              <a:solidFill>
                <a:schemeClr val="accent1">
                  <a:lumMod val="50000"/>
                </a:schemeClr>
              </a:solidFill>
              <a:latin typeface="AR PハイカラＰＯＰ体H" panose="020B0600010101010101" pitchFamily="50" charset="-128"/>
              <a:ea typeface="AR PハイカラＰＯＰ体H" panose="020B0600010101010101" pitchFamily="50" charset="-128"/>
            </a:endParaRPr>
          </a:p>
          <a:p>
            <a:pPr algn="ctr"/>
            <a:r>
              <a:rPr lang="en-US" altLang="ja-JP" sz="3200" b="1" u="sng" dirty="0">
                <a:solidFill>
                  <a:schemeClr val="accent1">
                    <a:lumMod val="5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6</a:t>
            </a:r>
            <a:r>
              <a:rPr lang="ja-JP" altLang="en-US" sz="3200" b="1" u="sng" dirty="0">
                <a:solidFill>
                  <a:schemeClr val="accent1">
                    <a:lumMod val="5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時～</a:t>
            </a:r>
            <a:r>
              <a:rPr lang="en-US" altLang="ja-JP" sz="3200" b="1" u="sng" dirty="0">
                <a:solidFill>
                  <a:schemeClr val="accent1">
                    <a:lumMod val="5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18</a:t>
            </a:r>
            <a:r>
              <a:rPr lang="ja-JP" altLang="en-US" sz="3200" b="1" u="sng" dirty="0">
                <a:solidFill>
                  <a:schemeClr val="accent1">
                    <a:lumMod val="5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時 </a:t>
            </a:r>
            <a:r>
              <a:rPr lang="en-US" altLang="ja-JP" sz="3200" b="1" u="sng" dirty="0">
                <a:solidFill>
                  <a:schemeClr val="accent1">
                    <a:lumMod val="5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5m</a:t>
            </a:r>
            <a:r>
              <a:rPr lang="ja-JP" altLang="en-US" sz="3200" b="1" u="sng" dirty="0">
                <a:solidFill>
                  <a:schemeClr val="accent1">
                    <a:lumMod val="5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の雨</a:t>
            </a:r>
            <a:endParaRPr lang="en-US" altLang="ja-JP" sz="3200" b="1" u="sng" dirty="0">
              <a:solidFill>
                <a:schemeClr val="accent1">
                  <a:lumMod val="5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200" b="1" dirty="0">
                <a:solidFill>
                  <a:schemeClr val="accent1">
                    <a:lumMod val="50000"/>
                  </a:schemeClr>
                </a:solidFill>
              </a:rPr>
              <a:t>降水確率８</a:t>
            </a:r>
            <a:r>
              <a:rPr lang="en-US" altLang="ja-JP" sz="3200" b="1" dirty="0">
                <a:solidFill>
                  <a:schemeClr val="accent1">
                    <a:lumMod val="50000"/>
                  </a:schemeClr>
                </a:solidFill>
              </a:rPr>
              <a:t>0</a:t>
            </a:r>
            <a:r>
              <a:rPr lang="ja-JP" altLang="en-US" sz="3200" b="1" dirty="0">
                <a:solidFill>
                  <a:schemeClr val="accent1">
                    <a:lumMod val="50000"/>
                  </a:schemeClr>
                </a:solidFill>
              </a:rPr>
              <a:t>％ 気温９℃</a:t>
            </a:r>
            <a:endParaRPr kumimoji="1" lang="ja-JP" altLang="en-US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雲 5">
            <a:extLst>
              <a:ext uri="{FF2B5EF4-FFF2-40B4-BE49-F238E27FC236}">
                <a16:creationId xmlns:a16="http://schemas.microsoft.com/office/drawing/2014/main" id="{0377C848-728D-A9FE-1D88-CDE9AA65E036}"/>
              </a:ext>
            </a:extLst>
          </p:cNvPr>
          <p:cNvSpPr/>
          <p:nvPr/>
        </p:nvSpPr>
        <p:spPr>
          <a:xfrm>
            <a:off x="4100052" y="1948874"/>
            <a:ext cx="7389986" cy="3103418"/>
          </a:xfrm>
          <a:prstGeom prst="cloud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b="1" u="sng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41</a:t>
            </a:r>
            <a:r>
              <a:rPr kumimoji="1" lang="ja-JP" altLang="en-US" sz="3600" b="1" u="sng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回勤労者テニス大会団体戦</a:t>
            </a:r>
            <a:endParaRPr kumimoji="1" lang="en-US" altLang="ja-JP" sz="3600" b="1" u="sng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7200" b="1" i="1" u="sng" dirty="0">
                <a:ln w="381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dist="38100" dir="2700000" algn="tl" rotWithShape="0">
                    <a:schemeClr val="accent2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中止！</a:t>
            </a:r>
            <a:endParaRPr kumimoji="1" lang="ja-JP" altLang="en-US" sz="7200" b="1" i="1" u="sng" dirty="0">
              <a:ln w="381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dist="38100" dir="2700000" algn="tl" rotWithShape="0">
                  <a:schemeClr val="accent2"/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7" name="矢印: ストライプ 6">
            <a:extLst>
              <a:ext uri="{FF2B5EF4-FFF2-40B4-BE49-F238E27FC236}">
                <a16:creationId xmlns:a16="http://schemas.microsoft.com/office/drawing/2014/main" id="{9786708F-9E1C-3C90-25B9-CD1C4ECB6D37}"/>
              </a:ext>
            </a:extLst>
          </p:cNvPr>
          <p:cNvSpPr/>
          <p:nvPr/>
        </p:nvSpPr>
        <p:spPr>
          <a:xfrm>
            <a:off x="86403" y="2043918"/>
            <a:ext cx="3879273" cy="262491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11</a:t>
            </a:r>
            <a:r>
              <a:rPr kumimoji="1"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</a:t>
            </a:r>
            <a:r>
              <a:rPr kumimoji="1" lang="en-US" altLang="ja-JP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23</a:t>
            </a:r>
            <a:r>
              <a:rPr kumimoji="1"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日予定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64553BCC-66A1-75C2-8726-26944A188414}"/>
              </a:ext>
            </a:extLst>
          </p:cNvPr>
          <p:cNvSpPr/>
          <p:nvPr/>
        </p:nvSpPr>
        <p:spPr>
          <a:xfrm>
            <a:off x="768109" y="5142862"/>
            <a:ext cx="6164826" cy="152664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accent1">
                    <a:lumMod val="5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濡れた体を温める所、濡れたものを乾かすところが有りません。コロナの第８波、インフルエンザ拡大の波が身の周りにあり体力を落としては、クラスターの心配が</a:t>
            </a:r>
            <a:r>
              <a:rPr kumimoji="1" lang="en-US" altLang="ja-JP" dirty="0">
                <a:solidFill>
                  <a:schemeClr val="accent1">
                    <a:lumMod val="5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…</a:t>
            </a:r>
            <a:r>
              <a:rPr kumimoji="1" lang="ja-JP" altLang="en-US" dirty="0">
                <a:solidFill>
                  <a:schemeClr val="accent1">
                    <a:lumMod val="5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。</a:t>
            </a:r>
            <a:endParaRPr kumimoji="1" lang="en-US" altLang="ja-JP" dirty="0">
              <a:solidFill>
                <a:schemeClr val="accent1">
                  <a:lumMod val="5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dirty="0">
                <a:solidFill>
                  <a:schemeClr val="accent1">
                    <a:lumMod val="5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沢山のお申し込みを頂きましたのに、誠に残念ですが、</a:t>
            </a:r>
            <a:endParaRPr kumimoji="1" lang="en-US" altLang="ja-JP" dirty="0">
              <a:solidFill>
                <a:schemeClr val="accent1">
                  <a:lumMod val="5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dirty="0">
                <a:solidFill>
                  <a:schemeClr val="accent1">
                    <a:lumMod val="5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天候は如何ともし難いので、中止と致しました。</a:t>
            </a: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1BDD274A-A4D4-1A7A-F2CE-CDFBC12D3251}"/>
              </a:ext>
            </a:extLst>
          </p:cNvPr>
          <p:cNvSpPr/>
          <p:nvPr/>
        </p:nvSpPr>
        <p:spPr>
          <a:xfrm>
            <a:off x="7628641" y="5250815"/>
            <a:ext cx="3795250" cy="1310740"/>
          </a:xfrm>
          <a:prstGeom prst="roundRect">
            <a:avLst/>
          </a:prstGeom>
          <a:pattFill prst="ltDnDiag">
            <a:fgClr>
              <a:schemeClr val="accent5">
                <a:lumMod val="40000"/>
                <a:lumOff val="6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accent5">
                    <a:lumMod val="50000"/>
                  </a:schemeClr>
                </a:solidFill>
              </a:rPr>
              <a:t>高崎勤スポ</a:t>
            </a:r>
            <a:endParaRPr kumimoji="1" lang="en-US" altLang="ja-JP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n-US" altLang="ja-JP" dirty="0">
                <a:solidFill>
                  <a:schemeClr val="accent5">
                    <a:lumMod val="50000"/>
                  </a:schemeClr>
                </a:solidFill>
              </a:rPr>
              <a:t>TEL.322-5922(</a:t>
            </a:r>
            <a:r>
              <a:rPr lang="ja-JP" altLang="en-US" dirty="0">
                <a:solidFill>
                  <a:schemeClr val="accent5">
                    <a:lumMod val="50000"/>
                  </a:schemeClr>
                </a:solidFill>
              </a:rPr>
              <a:t>月水金</a:t>
            </a:r>
            <a:r>
              <a:rPr lang="en-US" altLang="ja-JP" dirty="0">
                <a:solidFill>
                  <a:schemeClr val="accent5">
                    <a:lumMod val="50000"/>
                  </a:schemeClr>
                </a:solidFill>
              </a:rPr>
              <a:t>10</a:t>
            </a:r>
            <a:r>
              <a:rPr lang="ja-JP" altLang="en-US" dirty="0">
                <a:solidFill>
                  <a:schemeClr val="accent5">
                    <a:lumMod val="50000"/>
                  </a:schemeClr>
                </a:solidFill>
              </a:rPr>
              <a:t>時～</a:t>
            </a:r>
            <a:r>
              <a:rPr lang="en-US" altLang="ja-JP" dirty="0">
                <a:solidFill>
                  <a:schemeClr val="accent5">
                    <a:lumMod val="50000"/>
                  </a:schemeClr>
                </a:solidFill>
              </a:rPr>
              <a:t>4</a:t>
            </a:r>
            <a:r>
              <a:rPr lang="ja-JP" altLang="en-US" dirty="0">
                <a:solidFill>
                  <a:schemeClr val="accent5">
                    <a:lumMod val="50000"/>
                  </a:schemeClr>
                </a:solidFill>
              </a:rPr>
              <a:t>時</a:t>
            </a:r>
            <a:r>
              <a:rPr lang="en-US" altLang="ja-JP" dirty="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  <a:p>
            <a:pPr algn="ctr"/>
            <a:r>
              <a:rPr kumimoji="1" lang="ja-JP" altLang="en-US" dirty="0">
                <a:solidFill>
                  <a:schemeClr val="accent5">
                    <a:lumMod val="50000"/>
                  </a:schemeClr>
                </a:solidFill>
              </a:rPr>
              <a:t>緊急連絡先：</a:t>
            </a:r>
            <a:r>
              <a:rPr kumimoji="1" lang="en-US" altLang="ja-JP" dirty="0">
                <a:solidFill>
                  <a:schemeClr val="accent5">
                    <a:lumMod val="50000"/>
                  </a:schemeClr>
                </a:solidFill>
              </a:rPr>
              <a:t>090-3007-8960</a:t>
            </a:r>
            <a:endParaRPr kumimoji="1" lang="ja-JP" alt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856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117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 PハイカラＰＯＰ体H</vt:lpstr>
      <vt:lpstr>HGP創英角ﾎﾟｯﾌﾟ体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kinspo takasaki</dc:creator>
  <cp:lastModifiedBy>kinspo takasaki</cp:lastModifiedBy>
  <cp:revision>3</cp:revision>
  <dcterms:created xsi:type="dcterms:W3CDTF">2022-11-21T01:31:28Z</dcterms:created>
  <dcterms:modified xsi:type="dcterms:W3CDTF">2022-11-22T03:06:21Z</dcterms:modified>
</cp:coreProperties>
</file>