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46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93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06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9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4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22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2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37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47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46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82B2-E124-411C-BD8A-0ABC540610B3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5803-81B6-45AF-9A87-5E81BE70FD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9D751D3-6411-BE48-E203-8B637E9538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" t="8090"/>
          <a:stretch/>
        </p:blipFill>
        <p:spPr>
          <a:xfrm>
            <a:off x="768626" y="451659"/>
            <a:ext cx="4412974" cy="2827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D2CE635-BBCC-A310-C2CE-A36E003CA1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0" t="6613" r="3237" b="23818"/>
          <a:stretch/>
        </p:blipFill>
        <p:spPr>
          <a:xfrm>
            <a:off x="907919" y="3282865"/>
            <a:ext cx="3787240" cy="19906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6D4F1F5-965B-590A-565C-08DB5BBC52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0" t="13276" r="2232" b="13659"/>
          <a:stretch/>
        </p:blipFill>
        <p:spPr>
          <a:xfrm>
            <a:off x="403591" y="5257580"/>
            <a:ext cx="4480245" cy="25210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8C141A9-2AA2-7332-57F7-9C35526A3C6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9" r="17422" b="12915"/>
          <a:stretch/>
        </p:blipFill>
        <p:spPr>
          <a:xfrm>
            <a:off x="3902955" y="6933309"/>
            <a:ext cx="2785049" cy="25210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B0BEBEEA-8E2E-F764-C9AE-EB81F4E24C95}"/>
              </a:ext>
            </a:extLst>
          </p:cNvPr>
          <p:cNvSpPr/>
          <p:nvPr/>
        </p:nvSpPr>
        <p:spPr>
          <a:xfrm>
            <a:off x="5632174" y="954158"/>
            <a:ext cx="457199" cy="2018534"/>
          </a:xfrm>
          <a:prstGeom prst="wedgeRoundRectCallout">
            <a:avLst>
              <a:gd name="adj1" fmla="val -159963"/>
              <a:gd name="adj2" fmla="val 1552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00000"/>
                </a:solidFill>
              </a:rPr>
              <a:t>フルスイング！</a:t>
            </a: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9C23272C-AAA5-C69A-837F-F49B7A1DD9D1}"/>
              </a:ext>
            </a:extLst>
          </p:cNvPr>
          <p:cNvSpPr/>
          <p:nvPr/>
        </p:nvSpPr>
        <p:spPr>
          <a:xfrm>
            <a:off x="4883836" y="3936383"/>
            <a:ext cx="457199" cy="1573138"/>
          </a:xfrm>
          <a:prstGeom prst="wedgeRoundRectCallout">
            <a:avLst>
              <a:gd name="adj1" fmla="val -159963"/>
              <a:gd name="adj2" fmla="val 1552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00000"/>
                </a:solidFill>
              </a:rPr>
              <a:t>バック！</a:t>
            </a:r>
          </a:p>
        </p:txBody>
      </p:sp>
      <p:sp>
        <p:nvSpPr>
          <p:cNvPr id="6" name="思考の吹き出し: 雲形 5">
            <a:extLst>
              <a:ext uri="{FF2B5EF4-FFF2-40B4-BE49-F238E27FC236}">
                <a16:creationId xmlns:a16="http://schemas.microsoft.com/office/drawing/2014/main" id="{BE1F2236-62A3-EE5F-7749-D97FBB993FE6}"/>
              </a:ext>
            </a:extLst>
          </p:cNvPr>
          <p:cNvSpPr/>
          <p:nvPr/>
        </p:nvSpPr>
        <p:spPr>
          <a:xfrm>
            <a:off x="830322" y="7504712"/>
            <a:ext cx="2645902" cy="689113"/>
          </a:xfrm>
          <a:prstGeom prst="cloudCallout">
            <a:avLst>
              <a:gd name="adj1" fmla="val 13838"/>
              <a:gd name="adj2" fmla="val -7916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6">
                    <a:lumMod val="50000"/>
                  </a:schemeClr>
                </a:solidFill>
              </a:rPr>
              <a:t>キャッチャーフライ</a:t>
            </a:r>
          </a:p>
        </p:txBody>
      </p:sp>
      <p:sp>
        <p:nvSpPr>
          <p:cNvPr id="8" name="思考の吹き出し: 雲形 7">
            <a:extLst>
              <a:ext uri="{FF2B5EF4-FFF2-40B4-BE49-F238E27FC236}">
                <a16:creationId xmlns:a16="http://schemas.microsoft.com/office/drawing/2014/main" id="{5CB441D0-52D3-7FBB-2BD5-5ACB6AD98C6A}"/>
              </a:ext>
            </a:extLst>
          </p:cNvPr>
          <p:cNvSpPr/>
          <p:nvPr/>
        </p:nvSpPr>
        <p:spPr>
          <a:xfrm>
            <a:off x="269386" y="8388626"/>
            <a:ext cx="4236353" cy="1166191"/>
          </a:xfrm>
          <a:prstGeom prst="cloudCallout">
            <a:avLst>
              <a:gd name="adj1" fmla="val 50771"/>
              <a:gd name="adj2" fmla="val -38681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0070C0"/>
                </a:solidFill>
              </a:rPr>
              <a:t>群栄木闇監督代理</a:t>
            </a:r>
            <a:r>
              <a:rPr kumimoji="1" lang="en-US" altLang="ja-JP" b="1" dirty="0">
                <a:solidFill>
                  <a:srgbClr val="0070C0"/>
                </a:solidFill>
              </a:rPr>
              <a:t>(</a:t>
            </a:r>
            <a:r>
              <a:rPr kumimoji="1" lang="ja-JP" altLang="en-US" b="1" dirty="0">
                <a:solidFill>
                  <a:srgbClr val="0070C0"/>
                </a:solidFill>
              </a:rPr>
              <a:t>左</a:t>
            </a:r>
            <a:endParaRPr kumimoji="1" lang="en-US" altLang="ja-JP" b="1" dirty="0">
              <a:solidFill>
                <a:srgbClr val="0070C0"/>
              </a:solidFill>
            </a:endParaRPr>
          </a:p>
          <a:p>
            <a:pPr algn="ctr"/>
            <a:r>
              <a:rPr kumimoji="1" lang="en-US" altLang="ja-JP" b="1" dirty="0">
                <a:solidFill>
                  <a:srgbClr val="0070C0"/>
                </a:solidFill>
              </a:rPr>
              <a:t>P&amp;G</a:t>
            </a:r>
            <a:r>
              <a:rPr kumimoji="1" lang="ja-JP" altLang="en-US" b="1" dirty="0">
                <a:solidFill>
                  <a:srgbClr val="0070C0"/>
                </a:solidFill>
              </a:rPr>
              <a:t>藤波監督</a:t>
            </a:r>
          </a:p>
        </p:txBody>
      </p:sp>
    </p:spTree>
    <p:extLst>
      <p:ext uri="{BB962C8B-B14F-4D97-AF65-F5344CB8AC3E}">
        <p14:creationId xmlns:p14="http://schemas.microsoft.com/office/powerpoint/2010/main" val="199746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4ED9F09-6339-408A-89D6-E7CBADB08C7D}" vid="{EF3682F8-2B4E-4A81-A696-5C368ACC31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A4縦白紙</Template>
  <TotalTime>19</TotalTime>
  <Words>17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takasaki kinspo</dc:creator>
  <cp:lastModifiedBy>takasaki kinspo</cp:lastModifiedBy>
  <cp:revision>2</cp:revision>
  <dcterms:created xsi:type="dcterms:W3CDTF">2023-10-24T01:59:55Z</dcterms:created>
  <dcterms:modified xsi:type="dcterms:W3CDTF">2023-10-24T03:38:59Z</dcterms:modified>
</cp:coreProperties>
</file>